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E4D3-63C3-42C3-9B2A-E4DE3D9635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59DAC-AB61-47DB-8E20-AB47D58976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32823-1E64-4216-BE51-95671B6024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FB977-23D1-4B6F-A385-D005FD42EA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CDA87-752B-4EC3-A580-BBDBD8E3F1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8087-FE97-496B-95B8-1C0C585B4F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A5BB-8845-4626-8021-861C3BB148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8A8BC-C63B-44E6-9622-22F0679CF2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2A96F-3022-492D-810E-F314CC7DFF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7D215-4122-47EC-847F-A6471AC8F1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98701-36D7-4AC8-962A-7D819E2808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83D237-5E36-4A66-9862-59F9B7A866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075" name="Picture 3" descr="p726.tif 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438"/>
            <a:ext cx="7848600" cy="665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2292" name="Picture 4" descr="p731.tif 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9325"/>
            <a:ext cx="9144000" cy="522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3315" name="Picture 3" descr="p732.tif 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288" y="228600"/>
            <a:ext cx="2525712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4339" name="Picture 3" descr="p733.tif 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463" y="506413"/>
            <a:ext cx="6567487" cy="5843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5363" name="Picture 3" descr="p734.tif 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3575"/>
            <a:ext cx="9144000" cy="332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6387" name="Picture 3" descr=" p735a.tif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7411" name="Picture 3" descr=" p735b.tif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3025"/>
            <a:ext cx="9144000" cy="444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8435" name="Picture 3" descr=" p736a.tif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663"/>
            <a:ext cx="9144000" cy="5875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9459" name="Picture 3" descr=" p736b.tif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265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4099" name="Picture 3" descr=" p727a.tif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288" y="304800"/>
            <a:ext cx="3846512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5123" name="Picture 3" descr=" p727b.tif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3656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6147" name="Picture 3" descr=" p727c.tif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7171" name="Picture 3" descr="p728.tif 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4859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8195" name="Picture 3" descr=" p729a.tif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8438"/>
            <a:ext cx="9144000" cy="4246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9219" name="Picture 3" descr=" p729b.tif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850" y="228600"/>
            <a:ext cx="460375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0243" name="Picture 3" descr=" p729c.tif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1913"/>
            <a:ext cx="9144000" cy="1665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1267" name="Picture 3" descr="p730.tif                                                       0005A9C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4310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HD:Classic Programs:Microsoft Office 98:Templates:Blank Presentation</Template>
  <TotalTime>11</TotalTime>
  <Words>136</Words>
  <Application>Microsoft Office PowerPoint</Application>
  <PresentationFormat>Προβολή στην οθόνη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Times</vt:lpstr>
      <vt:lpstr>Times NR Greek MT</vt:lpstr>
      <vt:lpstr>Blank Presentation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Company>lino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vas</dc:creator>
  <cp:lastModifiedBy>OWNER</cp:lastModifiedBy>
  <cp:revision>1</cp:revision>
  <dcterms:created xsi:type="dcterms:W3CDTF">2005-11-30T10:06:57Z</dcterms:created>
  <dcterms:modified xsi:type="dcterms:W3CDTF">2020-11-19T10:50:32Z</dcterms:modified>
</cp:coreProperties>
</file>